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0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8BE09CD-C74E-44C8-B5FD-A5A20F7B5EFB}">
          <p14:sldIdLst>
            <p14:sldId id="256"/>
            <p14:sldId id="257"/>
            <p14:sldId id="258"/>
            <p14:sldId id="259"/>
            <p14:sldId id="261"/>
            <p14:sldId id="260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BA28A-C034-4CA0-9BF2-AE5D3C057451}" v="2103" dt="2023-03-04T11:19:12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69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sim Akulenko" userId="ec00369d61b481ce" providerId="LiveId" clId="{A76BA28A-C034-4CA0-9BF2-AE5D3C057451}"/>
    <pc:docChg chg="undo custSel delSld modSld sldOrd modSection">
      <pc:chgData name="Maksim Akulenko" userId="ec00369d61b481ce" providerId="LiveId" clId="{A76BA28A-C034-4CA0-9BF2-AE5D3C057451}" dt="2023-03-04T11:37:04.376" v="2364" actId="1076"/>
      <pc:docMkLst>
        <pc:docMk/>
      </pc:docMkLst>
      <pc:sldChg chg="addSp delSp modSp mod modAnim">
        <pc:chgData name="Maksim Akulenko" userId="ec00369d61b481ce" providerId="LiveId" clId="{A76BA28A-C034-4CA0-9BF2-AE5D3C057451}" dt="2023-03-04T11:36:03.025" v="2357" actId="1076"/>
        <pc:sldMkLst>
          <pc:docMk/>
          <pc:sldMk cId="4213959845" sldId="256"/>
        </pc:sldMkLst>
        <pc:spChg chg="add del">
          <ac:chgData name="Maksim Akulenko" userId="ec00369d61b481ce" providerId="LiveId" clId="{A76BA28A-C034-4CA0-9BF2-AE5D3C057451}" dt="2023-03-04T11:13:57.555" v="2299" actId="478"/>
          <ac:spMkLst>
            <pc:docMk/>
            <pc:sldMk cId="4213959845" sldId="256"/>
            <ac:spMk id="3" creationId="{68658C25-FA0B-9F9F-4BE1-D7B6B034FB5B}"/>
          </ac:spMkLst>
        </pc:spChg>
        <pc:spChg chg="add mod">
          <ac:chgData name="Maksim Akulenko" userId="ec00369d61b481ce" providerId="LiveId" clId="{A76BA28A-C034-4CA0-9BF2-AE5D3C057451}" dt="2023-03-04T11:14:04.350" v="2300"/>
          <ac:spMkLst>
            <pc:docMk/>
            <pc:sldMk cId="4213959845" sldId="256"/>
            <ac:spMk id="8" creationId="{C307DE7A-1D4A-6354-363D-859BEEEC6565}"/>
          </ac:spMkLst>
        </pc:spChg>
        <pc:spChg chg="add mod">
          <ac:chgData name="Maksim Akulenko" userId="ec00369d61b481ce" providerId="LiveId" clId="{A76BA28A-C034-4CA0-9BF2-AE5D3C057451}" dt="2023-03-04T11:14:24.816" v="2305" actId="20577"/>
          <ac:spMkLst>
            <pc:docMk/>
            <pc:sldMk cId="4213959845" sldId="256"/>
            <ac:spMk id="9" creationId="{02602888-B4E7-C846-DD7B-89B1404DCC46}"/>
          </ac:spMkLst>
        </pc:spChg>
        <pc:graphicFrameChg chg="mod modGraphic">
          <ac:chgData name="Maksim Akulenko" userId="ec00369d61b481ce" providerId="LiveId" clId="{A76BA28A-C034-4CA0-9BF2-AE5D3C057451}" dt="2023-03-04T11:36:03.025" v="2357" actId="1076"/>
          <ac:graphicFrameMkLst>
            <pc:docMk/>
            <pc:sldMk cId="4213959845" sldId="256"/>
            <ac:graphicFrameMk id="4" creationId="{5FFB28CC-96F0-25EA-1AA3-7B82074653AA}"/>
          </ac:graphicFrameMkLst>
        </pc:graphicFrameChg>
        <pc:picChg chg="add del mod">
          <ac:chgData name="Maksim Akulenko" userId="ec00369d61b481ce" providerId="LiveId" clId="{A76BA28A-C034-4CA0-9BF2-AE5D3C057451}" dt="2023-03-04T10:34:15.667" v="4" actId="962"/>
          <ac:picMkLst>
            <pc:docMk/>
            <pc:sldMk cId="4213959845" sldId="256"/>
            <ac:picMk id="6" creationId="{A7A7C358-4ECD-0D73-00AC-FC59415491BD}"/>
          </ac:picMkLst>
        </pc:picChg>
      </pc:sldChg>
      <pc:sldChg chg="addSp modSp mod modAnim">
        <pc:chgData name="Maksim Akulenko" userId="ec00369d61b481ce" providerId="LiveId" clId="{A76BA28A-C034-4CA0-9BF2-AE5D3C057451}" dt="2023-03-04T11:37:04.376" v="2364" actId="1076"/>
        <pc:sldMkLst>
          <pc:docMk/>
          <pc:sldMk cId="2797016614" sldId="257"/>
        </pc:sldMkLst>
        <pc:spChg chg="mod">
          <ac:chgData name="Maksim Akulenko" userId="ec00369d61b481ce" providerId="LiveId" clId="{A76BA28A-C034-4CA0-9BF2-AE5D3C057451}" dt="2023-03-04T11:02:36.778" v="2207" actId="962"/>
          <ac:spMkLst>
            <pc:docMk/>
            <pc:sldMk cId="2797016614" sldId="257"/>
            <ac:spMk id="3" creationId="{4F19B88D-0AFA-AF28-EAFB-007B639C49FC}"/>
          </ac:spMkLst>
        </pc:spChg>
        <pc:spChg chg="add mod">
          <ac:chgData name="Maksim Akulenko" userId="ec00369d61b481ce" providerId="LiveId" clId="{A76BA28A-C034-4CA0-9BF2-AE5D3C057451}" dt="2023-03-04T10:35:02.008" v="10" actId="1076"/>
          <ac:spMkLst>
            <pc:docMk/>
            <pc:sldMk cId="2797016614" sldId="257"/>
            <ac:spMk id="4" creationId="{567A8076-20E2-D5F8-C601-348765D33DE8}"/>
          </ac:spMkLst>
        </pc:spChg>
        <pc:spChg chg="add mod">
          <ac:chgData name="Maksim Akulenko" userId="ec00369d61b481ce" providerId="LiveId" clId="{A76BA28A-C034-4CA0-9BF2-AE5D3C057451}" dt="2023-03-04T11:03:30.591" v="2215" actId="1076"/>
          <ac:spMkLst>
            <pc:docMk/>
            <pc:sldMk cId="2797016614" sldId="257"/>
            <ac:spMk id="5" creationId="{DE04C6F6-36C9-50A1-5039-32C9E2AC8C0E}"/>
          </ac:spMkLst>
        </pc:spChg>
        <pc:spChg chg="add mod">
          <ac:chgData name="Maksim Akulenko" userId="ec00369d61b481ce" providerId="LiveId" clId="{A76BA28A-C034-4CA0-9BF2-AE5D3C057451}" dt="2023-03-04T11:04:43.039" v="2225" actId="1076"/>
          <ac:spMkLst>
            <pc:docMk/>
            <pc:sldMk cId="2797016614" sldId="257"/>
            <ac:spMk id="6" creationId="{D3E9BAE4-650B-770A-CBAF-5A27CA611975}"/>
          </ac:spMkLst>
        </pc:spChg>
        <pc:spChg chg="add mod">
          <ac:chgData name="Maksim Akulenko" userId="ec00369d61b481ce" providerId="LiveId" clId="{A76BA28A-C034-4CA0-9BF2-AE5D3C057451}" dt="2023-03-04T11:14:36.414" v="2308" actId="1076"/>
          <ac:spMkLst>
            <pc:docMk/>
            <pc:sldMk cId="2797016614" sldId="257"/>
            <ac:spMk id="7" creationId="{53BE0F25-0FCD-0FD6-0697-38CD3E8EB4F7}"/>
          </ac:spMkLst>
        </pc:spChg>
        <pc:spChg chg="add mod">
          <ac:chgData name="Maksim Akulenko" userId="ec00369d61b481ce" providerId="LiveId" clId="{A76BA28A-C034-4CA0-9BF2-AE5D3C057451}" dt="2023-03-04T11:15:42.159" v="2319" actId="1076"/>
          <ac:spMkLst>
            <pc:docMk/>
            <pc:sldMk cId="2797016614" sldId="257"/>
            <ac:spMk id="8" creationId="{ADFC8ED8-0863-5DD3-E2B6-0978C493EF52}"/>
          </ac:spMkLst>
        </pc:spChg>
        <pc:spChg chg="mod">
          <ac:chgData name="Maksim Akulenko" userId="ec00369d61b481ce" providerId="LiveId" clId="{A76BA28A-C034-4CA0-9BF2-AE5D3C057451}" dt="2023-03-04T11:03:58.806" v="2216" actId="962"/>
          <ac:spMkLst>
            <pc:docMk/>
            <pc:sldMk cId="2797016614" sldId="257"/>
            <ac:spMk id="16" creationId="{1906CF1E-80CB-4D5F-EC4A-3AC8A09F7AF4}"/>
          </ac:spMkLst>
        </pc:spChg>
        <pc:graphicFrameChg chg="mod modGraphic">
          <ac:chgData name="Maksim Akulenko" userId="ec00369d61b481ce" providerId="LiveId" clId="{A76BA28A-C034-4CA0-9BF2-AE5D3C057451}" dt="2023-03-04T11:37:04.376" v="2364" actId="1076"/>
          <ac:graphicFrameMkLst>
            <pc:docMk/>
            <pc:sldMk cId="2797016614" sldId="257"/>
            <ac:graphicFrameMk id="10" creationId="{692D9654-89C3-F027-9940-47894A13CC69}"/>
          </ac:graphicFrameMkLst>
        </pc:graphicFrameChg>
        <pc:picChg chg="add mod">
          <ac:chgData name="Maksim Akulenko" userId="ec00369d61b481ce" providerId="LiveId" clId="{A76BA28A-C034-4CA0-9BF2-AE5D3C057451}" dt="2023-03-04T10:34:40.304" v="8" actId="1076"/>
          <ac:picMkLst>
            <pc:docMk/>
            <pc:sldMk cId="2797016614" sldId="257"/>
            <ac:picMk id="2" creationId="{B1A06840-4BD5-EE32-3FC7-981182676D00}"/>
          </ac:picMkLst>
        </pc:picChg>
      </pc:sldChg>
      <pc:sldChg chg="addSp modSp mod modTransition">
        <pc:chgData name="Maksim Akulenko" userId="ec00369d61b481ce" providerId="LiveId" clId="{A76BA28A-C034-4CA0-9BF2-AE5D3C057451}" dt="2023-03-04T11:11:49.078" v="2282"/>
        <pc:sldMkLst>
          <pc:docMk/>
          <pc:sldMk cId="1601707038" sldId="258"/>
        </pc:sldMkLst>
        <pc:spChg chg="add mod">
          <ac:chgData name="Maksim Akulenko" userId="ec00369d61b481ce" providerId="LiveId" clId="{A76BA28A-C034-4CA0-9BF2-AE5D3C057451}" dt="2023-03-04T11:03:19.807" v="2213" actId="1076"/>
          <ac:spMkLst>
            <pc:docMk/>
            <pc:sldMk cId="1601707038" sldId="258"/>
            <ac:spMk id="2" creationId="{A356BD68-851A-2114-29BC-E473C31112AB}"/>
          </ac:spMkLst>
        </pc:spChg>
        <pc:spChg chg="mod">
          <ac:chgData name="Maksim Akulenko" userId="ec00369d61b481ce" providerId="LiveId" clId="{A76BA28A-C034-4CA0-9BF2-AE5D3C057451}" dt="2023-03-04T11:02:47.789" v="2208" actId="962"/>
          <ac:spMkLst>
            <pc:docMk/>
            <pc:sldMk cId="1601707038" sldId="258"/>
            <ac:spMk id="3" creationId="{AD7156F3-6AF8-EE3E-F886-9D5C1AEDC28B}"/>
          </ac:spMkLst>
        </pc:spChg>
        <pc:spChg chg="add mod">
          <ac:chgData name="Maksim Akulenko" userId="ec00369d61b481ce" providerId="LiveId" clId="{A76BA28A-C034-4CA0-9BF2-AE5D3C057451}" dt="2023-03-04T11:04:24.029" v="2222" actId="1076"/>
          <ac:spMkLst>
            <pc:docMk/>
            <pc:sldMk cId="1601707038" sldId="258"/>
            <ac:spMk id="4" creationId="{6384C657-A970-E312-0D4B-E80BA0FD11C1}"/>
          </ac:spMkLst>
        </pc:spChg>
        <pc:spChg chg="add mod">
          <ac:chgData name="Maksim Akulenko" userId="ec00369d61b481ce" providerId="LiveId" clId="{A76BA28A-C034-4CA0-9BF2-AE5D3C057451}" dt="2023-03-04T11:10:03.249" v="2259" actId="1076"/>
          <ac:spMkLst>
            <pc:docMk/>
            <pc:sldMk cId="1601707038" sldId="258"/>
            <ac:spMk id="5" creationId="{0B64FBAC-46F7-3389-1ADE-BD08B101F6F5}"/>
          </ac:spMkLst>
        </pc:spChg>
        <pc:spChg chg="mod">
          <ac:chgData name="Maksim Akulenko" userId="ec00369d61b481ce" providerId="LiveId" clId="{A76BA28A-C034-4CA0-9BF2-AE5D3C057451}" dt="2023-03-04T11:04:34.827" v="2223" actId="962"/>
          <ac:spMkLst>
            <pc:docMk/>
            <pc:sldMk cId="1601707038" sldId="258"/>
            <ac:spMk id="8" creationId="{B7885BD6-E16B-72C2-35E3-130B6B1EF26E}"/>
          </ac:spMkLst>
        </pc:spChg>
      </pc:sldChg>
      <pc:sldChg chg="addSp delSp modSp mod modTransition delAnim modAnim">
        <pc:chgData name="Maksim Akulenko" userId="ec00369d61b481ce" providerId="LiveId" clId="{A76BA28A-C034-4CA0-9BF2-AE5D3C057451}" dt="2023-03-04T11:12:29.749" v="2288" actId="1076"/>
        <pc:sldMkLst>
          <pc:docMk/>
          <pc:sldMk cId="2017083237" sldId="259"/>
        </pc:sldMkLst>
        <pc:spChg chg="mod">
          <ac:chgData name="Maksim Akulenko" userId="ec00369d61b481ce" providerId="LiveId" clId="{A76BA28A-C034-4CA0-9BF2-AE5D3C057451}" dt="2023-03-04T11:03:01.828" v="2209" actId="962"/>
          <ac:spMkLst>
            <pc:docMk/>
            <pc:sldMk cId="2017083237" sldId="259"/>
            <ac:spMk id="4" creationId="{96A1A407-6EDD-03E1-B28F-3BA0892B02AF}"/>
          </ac:spMkLst>
        </pc:spChg>
        <pc:spChg chg="add mod">
          <ac:chgData name="Maksim Akulenko" userId="ec00369d61b481ce" providerId="LiveId" clId="{A76BA28A-C034-4CA0-9BF2-AE5D3C057451}" dt="2023-03-04T11:12:29.749" v="2288" actId="1076"/>
          <ac:spMkLst>
            <pc:docMk/>
            <pc:sldMk cId="2017083237" sldId="259"/>
            <ac:spMk id="8" creationId="{0EA1252E-7495-538B-B07A-AE284A55EA5B}"/>
          </ac:spMkLst>
        </pc:spChg>
        <pc:spChg chg="add mod">
          <ac:chgData name="Maksim Akulenko" userId="ec00369d61b481ce" providerId="LiveId" clId="{A76BA28A-C034-4CA0-9BF2-AE5D3C057451}" dt="2023-03-04T11:10:14.938" v="2262" actId="1076"/>
          <ac:spMkLst>
            <pc:docMk/>
            <pc:sldMk cId="2017083237" sldId="259"/>
            <ac:spMk id="9" creationId="{32B48284-7B87-526E-02B7-E6C46A294B01}"/>
          </ac:spMkLst>
        </pc:spChg>
        <pc:picChg chg="add del mod">
          <ac:chgData name="Maksim Akulenko" userId="ec00369d61b481ce" providerId="LiveId" clId="{A76BA28A-C034-4CA0-9BF2-AE5D3C057451}" dt="2023-03-04T10:54:48.622" v="2143" actId="478"/>
          <ac:picMkLst>
            <pc:docMk/>
            <pc:sldMk cId="2017083237" sldId="259"/>
            <ac:picMk id="3" creationId="{B63F75DB-053C-73B7-050C-2A5A78B1F2FE}"/>
          </ac:picMkLst>
        </pc:picChg>
        <pc:picChg chg="add mod">
          <ac:chgData name="Maksim Akulenko" userId="ec00369d61b481ce" providerId="LiveId" clId="{A76BA28A-C034-4CA0-9BF2-AE5D3C057451}" dt="2023-03-04T10:56:06" v="2154" actId="1076"/>
          <ac:picMkLst>
            <pc:docMk/>
            <pc:sldMk cId="2017083237" sldId="259"/>
            <ac:picMk id="6" creationId="{877CEB6F-C51E-5506-6AB1-0E5695544DFB}"/>
          </ac:picMkLst>
        </pc:picChg>
      </pc:sldChg>
      <pc:sldChg chg="addSp modSp mod modTransition modAnim">
        <pc:chgData name="Maksim Akulenko" userId="ec00369d61b481ce" providerId="LiveId" clId="{A76BA28A-C034-4CA0-9BF2-AE5D3C057451}" dt="2023-03-04T11:12:22.055" v="2286" actId="1076"/>
        <pc:sldMkLst>
          <pc:docMk/>
          <pc:sldMk cId="3613308728" sldId="260"/>
        </pc:sldMkLst>
        <pc:spChg chg="mod">
          <ac:chgData name="Maksim Akulenko" userId="ec00369d61b481ce" providerId="LiveId" clId="{A76BA28A-C034-4CA0-9BF2-AE5D3C057451}" dt="2023-03-04T11:07:35.366" v="2238" actId="962"/>
          <ac:spMkLst>
            <pc:docMk/>
            <pc:sldMk cId="3613308728" sldId="260"/>
            <ac:spMk id="3" creationId="{7BABB39A-9821-6461-988E-7F08484549BD}"/>
          </ac:spMkLst>
        </pc:spChg>
        <pc:spChg chg="add mod">
          <ac:chgData name="Maksim Akulenko" userId="ec00369d61b481ce" providerId="LiveId" clId="{A76BA28A-C034-4CA0-9BF2-AE5D3C057451}" dt="2023-03-04T11:12:22.055" v="2286" actId="1076"/>
          <ac:spMkLst>
            <pc:docMk/>
            <pc:sldMk cId="3613308728" sldId="260"/>
            <ac:spMk id="5" creationId="{D18035A0-4242-1F01-E0B3-29F51BE687B4}"/>
          </ac:spMkLst>
        </pc:spChg>
        <pc:spChg chg="add mod">
          <ac:chgData name="Maksim Akulenko" userId="ec00369d61b481ce" providerId="LiveId" clId="{A76BA28A-C034-4CA0-9BF2-AE5D3C057451}" dt="2023-03-04T11:10:30.979" v="2267" actId="1076"/>
          <ac:spMkLst>
            <pc:docMk/>
            <pc:sldMk cId="3613308728" sldId="260"/>
            <ac:spMk id="7" creationId="{5FEAEB46-64F8-4B0E-4613-6E6279A0BEFD}"/>
          </ac:spMkLst>
        </pc:spChg>
        <pc:picChg chg="add mod">
          <ac:chgData name="Maksim Akulenko" userId="ec00369d61b481ce" providerId="LiveId" clId="{A76BA28A-C034-4CA0-9BF2-AE5D3C057451}" dt="2023-03-04T10:57:42.145" v="2162" actId="1076"/>
          <ac:picMkLst>
            <pc:docMk/>
            <pc:sldMk cId="3613308728" sldId="260"/>
            <ac:picMk id="4" creationId="{21446F21-7A20-7A28-2851-FFBA43D9CA6C}"/>
          </ac:picMkLst>
        </pc:picChg>
      </pc:sldChg>
      <pc:sldChg chg="addSp modSp mod ord modTransition modAnim">
        <pc:chgData name="Maksim Akulenko" userId="ec00369d61b481ce" providerId="LiveId" clId="{A76BA28A-C034-4CA0-9BF2-AE5D3C057451}" dt="2023-03-04T11:12:26.156" v="2287" actId="1076"/>
        <pc:sldMkLst>
          <pc:docMk/>
          <pc:sldMk cId="1355768273" sldId="261"/>
        </pc:sldMkLst>
        <pc:spChg chg="mod">
          <ac:chgData name="Maksim Akulenko" userId="ec00369d61b481ce" providerId="LiveId" clId="{A76BA28A-C034-4CA0-9BF2-AE5D3C057451}" dt="2023-03-04T11:06:43.657" v="2232" actId="962"/>
          <ac:spMkLst>
            <pc:docMk/>
            <pc:sldMk cId="1355768273" sldId="261"/>
            <ac:spMk id="3" creationId="{81192573-FB20-39C0-66AF-C696AAB726A3}"/>
          </ac:spMkLst>
        </pc:spChg>
        <pc:spChg chg="add mod">
          <ac:chgData name="Maksim Akulenko" userId="ec00369d61b481ce" providerId="LiveId" clId="{A76BA28A-C034-4CA0-9BF2-AE5D3C057451}" dt="2023-03-04T11:12:26.156" v="2287" actId="1076"/>
          <ac:spMkLst>
            <pc:docMk/>
            <pc:sldMk cId="1355768273" sldId="261"/>
            <ac:spMk id="5" creationId="{DFEB4BEF-4C00-1EA5-025E-4D8C93C5517B}"/>
          </ac:spMkLst>
        </pc:spChg>
        <pc:spChg chg="add mod">
          <ac:chgData name="Maksim Akulenko" userId="ec00369d61b481ce" providerId="LiveId" clId="{A76BA28A-C034-4CA0-9BF2-AE5D3C057451}" dt="2023-03-04T11:10:24.362" v="2265" actId="1076"/>
          <ac:spMkLst>
            <pc:docMk/>
            <pc:sldMk cId="1355768273" sldId="261"/>
            <ac:spMk id="7" creationId="{E7B62B61-B15C-7BC7-C0DD-881E27037379}"/>
          </ac:spMkLst>
        </pc:spChg>
        <pc:picChg chg="add mod">
          <ac:chgData name="Maksim Akulenko" userId="ec00369d61b481ce" providerId="LiveId" clId="{A76BA28A-C034-4CA0-9BF2-AE5D3C057451}" dt="2023-03-04T10:54:44.929" v="2142" actId="1076"/>
          <ac:picMkLst>
            <pc:docMk/>
            <pc:sldMk cId="1355768273" sldId="261"/>
            <ac:picMk id="4" creationId="{ED6D0FAD-DAD2-B478-48A6-6A4162EC44E8}"/>
          </ac:picMkLst>
        </pc:picChg>
      </pc:sldChg>
      <pc:sldChg chg="del">
        <pc:chgData name="Maksim Akulenko" userId="ec00369d61b481ce" providerId="LiveId" clId="{A76BA28A-C034-4CA0-9BF2-AE5D3C057451}" dt="2023-03-04T10:55:39.848" v="2146" actId="47"/>
        <pc:sldMkLst>
          <pc:docMk/>
          <pc:sldMk cId="3186335571" sldId="262"/>
        </pc:sldMkLst>
      </pc:sldChg>
      <pc:sldChg chg="del">
        <pc:chgData name="Maksim Akulenko" userId="ec00369d61b481ce" providerId="LiveId" clId="{A76BA28A-C034-4CA0-9BF2-AE5D3C057451}" dt="2023-03-04T10:55:40.759" v="2147" actId="47"/>
        <pc:sldMkLst>
          <pc:docMk/>
          <pc:sldMk cId="1054407846" sldId="263"/>
        </pc:sldMkLst>
      </pc:sldChg>
      <pc:sldChg chg="del">
        <pc:chgData name="Maksim Akulenko" userId="ec00369d61b481ce" providerId="LiveId" clId="{A76BA28A-C034-4CA0-9BF2-AE5D3C057451}" dt="2023-03-04T10:58:14.712" v="2169" actId="47"/>
        <pc:sldMkLst>
          <pc:docMk/>
          <pc:sldMk cId="34485581" sldId="264"/>
        </pc:sldMkLst>
      </pc:sldChg>
      <pc:sldChg chg="del">
        <pc:chgData name="Maksim Akulenko" userId="ec00369d61b481ce" providerId="LiveId" clId="{A76BA28A-C034-4CA0-9BF2-AE5D3C057451}" dt="2023-03-04T11:00:06.535" v="2186" actId="47"/>
        <pc:sldMkLst>
          <pc:docMk/>
          <pc:sldMk cId="556616208" sldId="265"/>
        </pc:sldMkLst>
      </pc:sldChg>
      <pc:sldChg chg="addSp delSp modSp mod modTransition">
        <pc:chgData name="Maksim Akulenko" userId="ec00369d61b481ce" providerId="LiveId" clId="{A76BA28A-C034-4CA0-9BF2-AE5D3C057451}" dt="2023-03-04T11:12:17.516" v="2285" actId="1076"/>
        <pc:sldMkLst>
          <pc:docMk/>
          <pc:sldMk cId="1643611979" sldId="266"/>
        </pc:sldMkLst>
        <pc:spChg chg="mod">
          <ac:chgData name="Maksim Akulenko" userId="ec00369d61b481ce" providerId="LiveId" clId="{A76BA28A-C034-4CA0-9BF2-AE5D3C057451}" dt="2023-03-04T11:08:04.721" v="2243" actId="962"/>
          <ac:spMkLst>
            <pc:docMk/>
            <pc:sldMk cId="1643611979" sldId="266"/>
            <ac:spMk id="3" creationId="{BBA97ACD-C204-B5F7-AC7F-7F58A34DB700}"/>
          </ac:spMkLst>
        </pc:spChg>
        <pc:spChg chg="add mod">
          <ac:chgData name="Maksim Akulenko" userId="ec00369d61b481ce" providerId="LiveId" clId="{A76BA28A-C034-4CA0-9BF2-AE5D3C057451}" dt="2023-03-04T11:12:17.516" v="2285" actId="1076"/>
          <ac:spMkLst>
            <pc:docMk/>
            <pc:sldMk cId="1643611979" sldId="266"/>
            <ac:spMk id="8" creationId="{1B09F52C-D8FA-6661-3DFE-C9059FB7DF61}"/>
          </ac:spMkLst>
        </pc:spChg>
        <pc:spChg chg="add mod">
          <ac:chgData name="Maksim Akulenko" userId="ec00369d61b481ce" providerId="LiveId" clId="{A76BA28A-C034-4CA0-9BF2-AE5D3C057451}" dt="2023-03-04T11:10:42.025" v="2270" actId="1076"/>
          <ac:spMkLst>
            <pc:docMk/>
            <pc:sldMk cId="1643611979" sldId="266"/>
            <ac:spMk id="9" creationId="{B34AAE2A-9B1C-2D76-31F9-4804571CCFE3}"/>
          </ac:spMkLst>
        </pc:spChg>
        <pc:spChg chg="add del mod">
          <ac:chgData name="Maksim Akulenko" userId="ec00369d61b481ce" providerId="LiveId" clId="{A76BA28A-C034-4CA0-9BF2-AE5D3C057451}" dt="2023-03-04T11:09:24.027" v="2258" actId="478"/>
          <ac:spMkLst>
            <pc:docMk/>
            <pc:sldMk cId="1643611979" sldId="266"/>
            <ac:spMk id="10" creationId="{F198F1A3-BB64-CEBE-2222-7E916A0BE63A}"/>
          </ac:spMkLst>
        </pc:spChg>
        <pc:picChg chg="add del mod">
          <ac:chgData name="Maksim Akulenko" userId="ec00369d61b481ce" providerId="LiveId" clId="{A76BA28A-C034-4CA0-9BF2-AE5D3C057451}" dt="2023-03-04T10:59:38.172" v="2183" actId="478"/>
          <ac:picMkLst>
            <pc:docMk/>
            <pc:sldMk cId="1643611979" sldId="266"/>
            <ac:picMk id="4" creationId="{AE092657-7B2D-91B0-67FA-BAC9D1D6833F}"/>
          </ac:picMkLst>
        </pc:picChg>
        <pc:picChg chg="add mod">
          <ac:chgData name="Maksim Akulenko" userId="ec00369d61b481ce" providerId="LiveId" clId="{A76BA28A-C034-4CA0-9BF2-AE5D3C057451}" dt="2023-03-04T11:00:02.269" v="2185" actId="1076"/>
          <ac:picMkLst>
            <pc:docMk/>
            <pc:sldMk cId="1643611979" sldId="266"/>
            <ac:picMk id="7" creationId="{08161076-BC65-FD9A-A867-A08168A2E2FB}"/>
          </ac:picMkLst>
        </pc:picChg>
      </pc:sldChg>
      <pc:sldChg chg="addSp modSp mod modTransition">
        <pc:chgData name="Maksim Akulenko" userId="ec00369d61b481ce" providerId="LiveId" clId="{A76BA28A-C034-4CA0-9BF2-AE5D3C057451}" dt="2023-03-04T11:19:03.764" v="2352" actId="1076"/>
        <pc:sldMkLst>
          <pc:docMk/>
          <pc:sldMk cId="3677831788" sldId="267"/>
        </pc:sldMkLst>
        <pc:spChg chg="add mod">
          <ac:chgData name="Maksim Akulenko" userId="ec00369d61b481ce" providerId="LiveId" clId="{A76BA28A-C034-4CA0-9BF2-AE5D3C057451}" dt="2023-03-04T11:12:14.332" v="2284" actId="1076"/>
          <ac:spMkLst>
            <pc:docMk/>
            <pc:sldMk cId="3677831788" sldId="267"/>
            <ac:spMk id="2" creationId="{08DB1A41-686C-B5A0-3559-8E741FB288DE}"/>
          </ac:spMkLst>
        </pc:spChg>
        <pc:spChg chg="mod">
          <ac:chgData name="Maksim Akulenko" userId="ec00369d61b481ce" providerId="LiveId" clId="{A76BA28A-C034-4CA0-9BF2-AE5D3C057451}" dt="2023-03-04T11:08:33.664" v="2248" actId="404"/>
          <ac:spMkLst>
            <pc:docMk/>
            <pc:sldMk cId="3677831788" sldId="267"/>
            <ac:spMk id="3" creationId="{DB5E5D19-7800-B44C-AC54-4B31ECF41051}"/>
          </ac:spMkLst>
        </pc:spChg>
        <pc:spChg chg="mod ord">
          <ac:chgData name="Maksim Akulenko" userId="ec00369d61b481ce" providerId="LiveId" clId="{A76BA28A-C034-4CA0-9BF2-AE5D3C057451}" dt="2023-03-04T11:09:11.158" v="2254" actId="962"/>
          <ac:spMkLst>
            <pc:docMk/>
            <pc:sldMk cId="3677831788" sldId="267"/>
            <ac:spMk id="8" creationId="{41FFB0A3-AE3E-4161-8ABD-DF8D57491AA1}"/>
          </ac:spMkLst>
        </pc:spChg>
        <pc:picChg chg="add mod">
          <ac:chgData name="Maksim Akulenko" userId="ec00369d61b481ce" providerId="LiveId" clId="{A76BA28A-C034-4CA0-9BF2-AE5D3C057451}" dt="2023-03-04T11:18:34.601" v="2346" actId="1076"/>
          <ac:picMkLst>
            <pc:docMk/>
            <pc:sldMk cId="3677831788" sldId="267"/>
            <ac:picMk id="4" creationId="{87816750-9811-87C1-969C-EA1A9FCC6ECF}"/>
          </ac:picMkLst>
        </pc:picChg>
        <pc:picChg chg="add mod">
          <ac:chgData name="Maksim Akulenko" userId="ec00369d61b481ce" providerId="LiveId" clId="{A76BA28A-C034-4CA0-9BF2-AE5D3C057451}" dt="2023-03-04T11:18:45.636" v="2348" actId="1076"/>
          <ac:picMkLst>
            <pc:docMk/>
            <pc:sldMk cId="3677831788" sldId="267"/>
            <ac:picMk id="5" creationId="{11ECFC10-CF67-09C6-218A-0D1DDBAF276E}"/>
          </ac:picMkLst>
        </pc:picChg>
        <pc:picChg chg="add mod">
          <ac:chgData name="Maksim Akulenko" userId="ec00369d61b481ce" providerId="LiveId" clId="{A76BA28A-C034-4CA0-9BF2-AE5D3C057451}" dt="2023-03-04T11:18:56.784" v="2350" actId="1076"/>
          <ac:picMkLst>
            <pc:docMk/>
            <pc:sldMk cId="3677831788" sldId="267"/>
            <ac:picMk id="7" creationId="{E72914FD-C90C-6C0C-6C2C-CDD95192FE9C}"/>
          </ac:picMkLst>
        </pc:picChg>
        <pc:picChg chg="add mod">
          <ac:chgData name="Maksim Akulenko" userId="ec00369d61b481ce" providerId="LiveId" clId="{A76BA28A-C034-4CA0-9BF2-AE5D3C057451}" dt="2023-03-04T11:19:03.764" v="2352" actId="1076"/>
          <ac:picMkLst>
            <pc:docMk/>
            <pc:sldMk cId="3677831788" sldId="267"/>
            <ac:picMk id="9" creationId="{F6954AD3-A971-594F-C96D-CCDF1F8B32F6}"/>
          </ac:picMkLst>
        </pc:picChg>
      </pc:sldChg>
      <pc:sldChg chg="addSp delSp modSp mod modTransition setBg">
        <pc:chgData name="Maksim Akulenko" userId="ec00369d61b481ce" providerId="LiveId" clId="{A76BA28A-C034-4CA0-9BF2-AE5D3C057451}" dt="2023-03-04T11:19:12.830" v="2353"/>
        <pc:sldMkLst>
          <pc:docMk/>
          <pc:sldMk cId="3546269943" sldId="268"/>
        </pc:sldMkLst>
        <pc:spChg chg="add mod">
          <ac:chgData name="Maksim Akulenko" userId="ec00369d61b481ce" providerId="LiveId" clId="{A76BA28A-C034-4CA0-9BF2-AE5D3C057451}" dt="2023-03-04T11:16:38.599" v="2328" actId="26606"/>
          <ac:spMkLst>
            <pc:docMk/>
            <pc:sldMk cId="3546269943" sldId="268"/>
            <ac:spMk id="3" creationId="{013A6150-F846-10DD-650F-CBAE52BE0CE9}"/>
          </ac:spMkLst>
        </pc:spChg>
        <pc:spChg chg="mod ord">
          <ac:chgData name="Maksim Akulenko" userId="ec00369d61b481ce" providerId="LiveId" clId="{A76BA28A-C034-4CA0-9BF2-AE5D3C057451}" dt="2023-03-04T11:16:38.599" v="2328" actId="26606"/>
          <ac:spMkLst>
            <pc:docMk/>
            <pc:sldMk cId="3546269943" sldId="268"/>
            <ac:spMk id="4" creationId="{3747C683-65F1-4893-098C-75E5680C2B40}"/>
          </ac:spMkLst>
        </pc:spChg>
        <pc:spChg chg="add del">
          <ac:chgData name="Maksim Akulenko" userId="ec00369d61b481ce" providerId="LiveId" clId="{A76BA28A-C034-4CA0-9BF2-AE5D3C057451}" dt="2023-03-04T11:16:38.599" v="2328" actId="26606"/>
          <ac:spMkLst>
            <pc:docMk/>
            <pc:sldMk cId="3546269943" sldId="268"/>
            <ac:spMk id="12" creationId="{1ED8053C-AF28-403A-90F2-67A100EDECE4}"/>
          </ac:spMkLst>
        </pc:spChg>
        <pc:spChg chg="add del">
          <ac:chgData name="Maksim Akulenko" userId="ec00369d61b481ce" providerId="LiveId" clId="{A76BA28A-C034-4CA0-9BF2-AE5D3C057451}" dt="2023-03-04T11:16:38.599" v="2328" actId="26606"/>
          <ac:spMkLst>
            <pc:docMk/>
            <pc:sldMk cId="3546269943" sldId="268"/>
            <ac:spMk id="14" creationId="{10BCDCE7-03A4-438B-9B4A-0F5E37C4C1AF}"/>
          </ac:spMkLst>
        </pc:spChg>
        <pc:picChg chg="add mod ord">
          <ac:chgData name="Maksim Akulenko" userId="ec00369d61b481ce" providerId="LiveId" clId="{A76BA28A-C034-4CA0-9BF2-AE5D3C057451}" dt="2023-03-04T11:18:12.330" v="2343" actId="962"/>
          <ac:picMkLst>
            <pc:docMk/>
            <pc:sldMk cId="3546269943" sldId="268"/>
            <ac:picMk id="5" creationId="{9B37AA1E-6E9F-3CFD-E8D1-40705AE501A7}"/>
          </ac:picMkLst>
        </pc:picChg>
        <pc:picChg chg="add del mod">
          <ac:chgData name="Maksim Akulenko" userId="ec00369d61b481ce" providerId="LiveId" clId="{A76BA28A-C034-4CA0-9BF2-AE5D3C057451}" dt="2023-03-04T11:16:11.801" v="2324" actId="478"/>
          <ac:picMkLst>
            <pc:docMk/>
            <pc:sldMk cId="3546269943" sldId="268"/>
            <ac:picMk id="6" creationId="{BB00AFBF-98A1-22ED-5B7A-E1CB3BD304FE}"/>
          </ac:picMkLst>
        </pc:picChg>
        <pc:picChg chg="add mod">
          <ac:chgData name="Maksim Akulenko" userId="ec00369d61b481ce" providerId="LiveId" clId="{A76BA28A-C034-4CA0-9BF2-AE5D3C057451}" dt="2023-03-04T11:18:04.478" v="2342" actId="962"/>
          <ac:picMkLst>
            <pc:docMk/>
            <pc:sldMk cId="3546269943" sldId="268"/>
            <ac:picMk id="7" creationId="{C107ADBB-9CC1-D48B-AA6E-B5EC0FA9BDBA}"/>
          </ac:picMkLst>
        </pc:picChg>
        <pc:picChg chg="add mod">
          <ac:chgData name="Maksim Akulenko" userId="ec00369d61b481ce" providerId="LiveId" clId="{A76BA28A-C034-4CA0-9BF2-AE5D3C057451}" dt="2023-03-04T11:17:56.317" v="2341" actId="962"/>
          <ac:picMkLst>
            <pc:docMk/>
            <pc:sldMk cId="3546269943" sldId="268"/>
            <ac:picMk id="8" creationId="{C75BBC40-F047-C15B-55E3-5FC1121D8CE0}"/>
          </ac:picMkLst>
        </pc:picChg>
        <pc:picChg chg="add mod">
          <ac:chgData name="Maksim Akulenko" userId="ec00369d61b481ce" providerId="LiveId" clId="{A76BA28A-C034-4CA0-9BF2-AE5D3C057451}" dt="2023-03-04T11:17:46.706" v="2340" actId="962"/>
          <ac:picMkLst>
            <pc:docMk/>
            <pc:sldMk cId="3546269943" sldId="268"/>
            <ac:picMk id="9" creationId="{55C2A656-5321-E6F0-EB8B-EFECB21033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3DA06-C380-41C3-94C1-7E0C2E6FF495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C8F80-4A4C-4C0E-811D-FD0E939A7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24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BBD43-D5FF-DD7A-9943-300CEFDAE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D0EB14-69AB-F494-3815-253BD70D7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642B22-24A0-BF4C-6539-744C4B06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02CE-64AE-434F-B335-F85FD356EF40}" type="datetime1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CE0FB-42C9-2F97-D350-95B65135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E720EF-682C-0283-11C7-094EB6F8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98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26C7D-2DFB-B999-6F88-DB2E526C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66E182-C1EF-BFF5-29F6-A81525090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AA4DE8-5B04-6FE3-28B5-EB73F4A7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FBF6-836B-45D5-868D-E00FD8075BE5}" type="datetime1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A4CEC-0131-DBA3-E1E9-7BA25067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44E735-DB93-4338-1F01-BE2B7A9E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40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1316D0-F533-76D3-67E3-E182D54BB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6C0516-3B6C-9C7E-CFB6-B98AF92FE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50F8C0-1D9C-D279-2B0B-FF1DA611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7427C-9931-40E5-A53A-1A4033C0E3AB}" type="datetime1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1D3F12-C881-C686-BEB1-2775AC6F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1FC5AB-88F3-FD48-E47F-EFC45384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49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95CB4-3CDF-112F-0B2D-3EDEE1B0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F68792-0F1F-2D65-A2BA-353E2F26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2F0082-7558-843E-7E1C-D6910199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F699-12F6-4E23-858C-5FBABC07F671}" type="datetime1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14F810-E362-E274-E1CE-E8B5F98E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57F6C9-8082-789C-5C45-C0820896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37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4D7F1-C1EB-4A19-50BC-57B9B9CA5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A657FC-00F9-30E1-DD16-F4246A30C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BCC594-6833-3216-1423-587E3618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DDC6C-E5C1-4C8B-BB0F-663F3F445291}" type="datetime1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2C4851-1B5B-F1EE-F4E7-72583E39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EFC6D-3F05-A1F7-550B-EE5B0942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58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D1184-F565-45B4-E1FD-4EFEB42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18476-0500-B141-838C-D320B0600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6D03F9-5B8E-BB9D-199F-343CB0E6D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B2DF3F-238A-20BF-185D-5C53F4D2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F32F-4ABE-440E-B46F-2C8A211E1827}" type="datetime1">
              <a:rPr lang="ru-RU" smtClean="0"/>
              <a:t>04.03.2023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7B16B5-B965-9F0E-C646-F25B217C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EB2FC-F34C-D807-2B8C-0DF15D25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140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EBC6F-14C2-1879-9D8F-C760CB4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795FC3-7516-E5A2-70BF-710F21D1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C8BFA7-8EE3-703C-589B-DBEDD2E7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6F4EC4-F9C7-2DA0-5E9E-AB30EF247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39CF09-16B8-4B62-F352-B2B790712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485699B-76FB-9E7D-6EA0-8DBBD301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1774-159F-4C92-A0E4-D17D2432CCA9}" type="datetime1">
              <a:rPr lang="ru-RU" smtClean="0"/>
              <a:t>04.03.2023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02A7B3E-6B30-F718-BAAB-929759DF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812C34-4BE2-E11F-472D-B079C79C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34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3DEA6-57DB-8E6C-D294-ED23B9CF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8BF2968-A364-A462-7A59-C1B54DAA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2D33-1478-464A-B6BA-BE6EDBAB1886}" type="datetime1">
              <a:rPr lang="ru-RU" smtClean="0"/>
              <a:t>04.03.2023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EA62D6-5157-D646-B7D2-BCC482976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A54E5C-3BFA-3069-C0D2-2A2246EC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31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C40D244-0688-C3F2-A04F-606AFE3D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9A4B3-C27B-45DF-A2C7-5724F394FFEB}" type="datetime1">
              <a:rPr lang="ru-RU" smtClean="0"/>
              <a:t>04.03.2023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03F767-17F5-F6EF-A2C1-BFD36CD9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8B35F5-9CC3-2410-5C6D-1AF21A0F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9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84071-A29B-092D-38F0-5238627B9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8B322-636A-715B-BB4B-44C77DF7B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7EE1CC-01EE-3C5B-6267-7DDB5289B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2318EB-3EDD-2BD0-1044-FA8FB63E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DCE9-DA7A-48C1-8D6B-8F1D0A3FF9DA}" type="datetime1">
              <a:rPr lang="ru-RU" smtClean="0"/>
              <a:t>04.03.2023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E3FC04-D33E-8025-8480-D11FA442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4394DD-45AE-EC46-6BFE-467A6A13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07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4FA46-E3E9-2F47-2F7A-A31E3528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4F0AED-8F34-C158-EAFD-425D51AEB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FCC471-46D6-B9CB-B5C2-7597A1C5C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737140-6105-F819-8DBE-EC6BFD96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4648-DFC0-4FCD-AB09-84A7C2825542}" type="datetime1">
              <a:rPr lang="ru-RU" smtClean="0"/>
              <a:t>04.03.2023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075DF9-66A6-6D2F-78E9-CDA8DFAF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9C0D82-35A7-0B09-1B02-1674B029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72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86264-124B-EF98-B5A2-6F8E8CE1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4B56AC-27BF-4D79-5548-8742BB7C4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6EA282-C8F0-547F-C8A9-A47ADC180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5DB0C-5BB8-4AEC-A524-C399132E80DB}" type="datetime1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3959A8-47DE-D8F0-31A6-BCBD90FA2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DA5E7-FCDB-C731-2A8C-FF0FB6F7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BEFDD-FCB7-4FBA-8A45-3AF895F2A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26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!!МОДЕЛЬ" descr="Земля">
                <a:extLst>
                  <a:ext uri="{FF2B5EF4-FFF2-40B4-BE49-F238E27FC236}">
                    <a16:creationId xmlns:a16="http://schemas.microsoft.com/office/drawing/2014/main" id="{5FFB28CC-96F0-25EA-1AA3-7B82074653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958298"/>
                  </p:ext>
                </p:extLst>
              </p:nvPr>
            </p:nvGraphicFramePr>
            <p:xfrm>
              <a:off x="8326005" y="-1081420"/>
              <a:ext cx="6206288" cy="62062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6288" cy="620628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2842522" ay="267278" az="2894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1941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!!МОДЕЛЬ" descr="Земля">
                <a:extLst>
                  <a:ext uri="{FF2B5EF4-FFF2-40B4-BE49-F238E27FC236}">
                    <a16:creationId xmlns:a16="http://schemas.microsoft.com/office/drawing/2014/main" id="{5FFB28CC-96F0-25EA-1AA3-7B82074653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6005" y="-1081420"/>
                <a:ext cx="6206288" cy="620628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!!Текстура" descr="cover.jpg">
            <a:extLst>
              <a:ext uri="{FF2B5EF4-FFF2-40B4-BE49-F238E27FC236}">
                <a16:creationId xmlns:a16="http://schemas.microsoft.com/office/drawing/2014/main" id="{EB821A9C-F650-9063-8494-559E3C29C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637"/>
            <a:ext cx="12192000" cy="2900363"/>
          </a:xfrm>
          <a:prstGeom prst="rect">
            <a:avLst/>
          </a:prstGeom>
        </p:spPr>
      </p:pic>
      <p:pic>
        <p:nvPicPr>
          <p:cNvPr id="6" name="!!РУДН">
            <a:extLst>
              <a:ext uri="{FF2B5EF4-FFF2-40B4-BE49-F238E27FC236}">
                <a16:creationId xmlns:a16="http://schemas.microsoft.com/office/drawing/2014/main" id="{A7A7C358-4ECD-0D73-00AC-FC5941549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5" y="6217727"/>
            <a:ext cx="2854712" cy="520993"/>
          </a:xfrm>
          <a:prstGeom prst="rect">
            <a:avLst/>
          </a:prstGeom>
        </p:spPr>
      </p:pic>
      <p:sp>
        <p:nvSpPr>
          <p:cNvPr id="7" name="!!ИМЕНА">
            <a:extLst>
              <a:ext uri="{FF2B5EF4-FFF2-40B4-BE49-F238E27FC236}">
                <a16:creationId xmlns:a16="http://schemas.microsoft.com/office/drawing/2014/main" id="{EC3ADAE4-24A0-E2C5-C16E-E8991FCE364E}"/>
              </a:ext>
            </a:extLst>
          </p:cNvPr>
          <p:cNvSpPr txBox="1">
            <a:spLocks/>
          </p:cNvSpPr>
          <p:nvPr/>
        </p:nvSpPr>
        <p:spPr>
          <a:xfrm>
            <a:off x="9032725" y="5261392"/>
            <a:ext cx="32900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Проект группы НКНбд-01-20</a:t>
            </a:r>
          </a:p>
          <a:p>
            <a:r>
              <a:rPr lang="ru-RU" dirty="0">
                <a:solidFill>
                  <a:schemeClr val="bg1"/>
                </a:solidFill>
              </a:rPr>
              <a:t>Дорук Мерич </a:t>
            </a:r>
          </a:p>
          <a:p>
            <a:r>
              <a:rPr lang="ru-RU" dirty="0">
                <a:solidFill>
                  <a:schemeClr val="bg1"/>
                </a:solidFill>
              </a:rPr>
              <a:t>Мухамедиар Адиль</a:t>
            </a:r>
          </a:p>
          <a:p>
            <a:r>
              <a:rPr lang="ru-RU" dirty="0">
                <a:solidFill>
                  <a:schemeClr val="bg1"/>
                </a:solidFill>
              </a:rPr>
              <a:t>Яссин Мохамад Аламин</a:t>
            </a:r>
          </a:p>
          <a:p>
            <a:r>
              <a:rPr lang="ru-RU" dirty="0">
                <a:solidFill>
                  <a:schemeClr val="bg1"/>
                </a:solidFill>
              </a:rPr>
              <a:t>Акуленко Максим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6044146-2683-A5F8-5D03-1DEF86D0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1</a:t>
            </a:fld>
            <a:endParaRPr lang="ru-RU"/>
          </a:p>
        </p:txBody>
      </p:sp>
      <p:sp>
        <p:nvSpPr>
          <p:cNvPr id="8" name="!!ЛОГО">
            <a:extLst>
              <a:ext uri="{FF2B5EF4-FFF2-40B4-BE49-F238E27FC236}">
                <a16:creationId xmlns:a16="http://schemas.microsoft.com/office/drawing/2014/main" id="{C307DE7A-1D4A-6354-363D-859BEEEC6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8917" y="1838325"/>
            <a:ext cx="3514165" cy="1590675"/>
          </a:xfrm>
        </p:spPr>
        <p:txBody>
          <a:bodyPr>
            <a:normAutofit fontScale="90000"/>
          </a:bodyPr>
          <a:lstStyle/>
          <a:p>
            <a:r>
              <a:rPr lang="ru-RU" dirty="0"/>
              <a:t>Рост Дендритов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2602888-B4E7-C846-DD7B-89B1404DC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811" y="3429000"/>
            <a:ext cx="4984376" cy="548621"/>
          </a:xfrm>
        </p:spPr>
        <p:txBody>
          <a:bodyPr/>
          <a:lstStyle/>
          <a:p>
            <a:r>
              <a:rPr lang="ru-RU" dirty="0"/>
              <a:t>Проект. Этап 2.</a:t>
            </a:r>
          </a:p>
        </p:txBody>
      </p:sp>
    </p:spTree>
    <p:extLst>
      <p:ext uri="{BB962C8B-B14F-4D97-AF65-F5344CB8AC3E}">
        <p14:creationId xmlns:p14="http://schemas.microsoft.com/office/powerpoint/2010/main" val="42139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Текст1">
            <a:extLst>
              <a:ext uri="{FF2B5EF4-FFF2-40B4-BE49-F238E27FC236}">
                <a16:creationId xmlns:a16="http://schemas.microsoft.com/office/drawing/2014/main" id="{4F19B88D-0AFA-AF28-EAFB-007B639C49FC}"/>
              </a:ext>
            </a:extLst>
          </p:cNvPr>
          <p:cNvSpPr txBox="1"/>
          <p:nvPr/>
        </p:nvSpPr>
        <p:spPr>
          <a:xfrm>
            <a:off x="2844450" y="2782669"/>
            <a:ext cx="65030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построения модели роста дендритов, изучить принципы математического моделирования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!!МОДЕЛЬ" descr="Земля">
                <a:extLst>
                  <a:ext uri="{FF2B5EF4-FFF2-40B4-BE49-F238E27FC236}">
                    <a16:creationId xmlns:a16="http://schemas.microsoft.com/office/drawing/2014/main" id="{692D9654-89C3-F027-9940-47894A13CC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269976"/>
                  </p:ext>
                </p:extLst>
              </p:nvPr>
            </p:nvGraphicFramePr>
            <p:xfrm>
              <a:off x="12192000" y="-722073"/>
              <a:ext cx="6206287" cy="62062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6287" cy="620628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2374" ay="-802735" az="-3184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1941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!!МОДЕЛЬ" descr="Земля">
                <a:extLst>
                  <a:ext uri="{FF2B5EF4-FFF2-40B4-BE49-F238E27FC236}">
                    <a16:creationId xmlns:a16="http://schemas.microsoft.com/office/drawing/2014/main" id="{692D9654-89C3-F027-9940-47894A13CC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2000" y="-722073"/>
                <a:ext cx="6206287" cy="620628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!!Текстура" descr="cover.jpg">
            <a:extLst>
              <a:ext uri="{FF2B5EF4-FFF2-40B4-BE49-F238E27FC236}">
                <a16:creationId xmlns:a16="http://schemas.microsoft.com/office/drawing/2014/main" id="{13604F38-3A3D-AACE-A313-809F951A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8537"/>
            <a:ext cx="12192000" cy="2900363"/>
          </a:xfrm>
          <a:prstGeom prst="rect">
            <a:avLst/>
          </a:prstGeom>
        </p:spPr>
      </p:pic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69D09577-1F42-A85F-5A7F-0A0C9C0C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2</a:t>
            </a:fld>
            <a:endParaRPr lang="ru-RU"/>
          </a:p>
        </p:txBody>
      </p:sp>
      <p:sp>
        <p:nvSpPr>
          <p:cNvPr id="16" name="!!Оглавлеине1">
            <a:extLst>
              <a:ext uri="{FF2B5EF4-FFF2-40B4-BE49-F238E27FC236}">
                <a16:creationId xmlns:a16="http://schemas.microsoft.com/office/drawing/2014/main" id="{1906CF1E-80CB-4D5F-EC4A-3AC8A09F7AF4}"/>
              </a:ext>
            </a:extLst>
          </p:cNvPr>
          <p:cNvSpPr txBox="1"/>
          <p:nvPr/>
        </p:nvSpPr>
        <p:spPr>
          <a:xfrm>
            <a:off x="4978589" y="315586"/>
            <a:ext cx="2232025" cy="52225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этапа.</a:t>
            </a:r>
          </a:p>
        </p:txBody>
      </p:sp>
      <p:pic>
        <p:nvPicPr>
          <p:cNvPr id="2" name="!!РУДН">
            <a:extLst>
              <a:ext uri="{FF2B5EF4-FFF2-40B4-BE49-F238E27FC236}">
                <a16:creationId xmlns:a16="http://schemas.microsoft.com/office/drawing/2014/main" id="{B1A06840-4BD5-EE32-3FC7-981182676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3429" y="6200482"/>
            <a:ext cx="2854712" cy="520993"/>
          </a:xfrm>
          <a:prstGeom prst="rect">
            <a:avLst/>
          </a:prstGeom>
        </p:spPr>
      </p:pic>
      <p:sp>
        <p:nvSpPr>
          <p:cNvPr id="4" name="!!ИМЕНА">
            <a:extLst>
              <a:ext uri="{FF2B5EF4-FFF2-40B4-BE49-F238E27FC236}">
                <a16:creationId xmlns:a16="http://schemas.microsoft.com/office/drawing/2014/main" id="{567A8076-20E2-D5F8-C601-348765D33DE8}"/>
              </a:ext>
            </a:extLst>
          </p:cNvPr>
          <p:cNvSpPr txBox="1">
            <a:spLocks/>
          </p:cNvSpPr>
          <p:nvPr/>
        </p:nvSpPr>
        <p:spPr>
          <a:xfrm>
            <a:off x="12507987" y="5244147"/>
            <a:ext cx="32900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Проект группы НКНбд-01-20</a:t>
            </a:r>
          </a:p>
          <a:p>
            <a:r>
              <a:rPr lang="ru-RU" dirty="0">
                <a:solidFill>
                  <a:schemeClr val="bg1"/>
                </a:solidFill>
              </a:rPr>
              <a:t>Дорук Мерич </a:t>
            </a:r>
          </a:p>
          <a:p>
            <a:r>
              <a:rPr lang="ru-RU" dirty="0">
                <a:solidFill>
                  <a:schemeClr val="bg1"/>
                </a:solidFill>
              </a:rPr>
              <a:t>Мухамедиар Адиль</a:t>
            </a:r>
          </a:p>
          <a:p>
            <a:r>
              <a:rPr lang="ru-RU" dirty="0">
                <a:solidFill>
                  <a:schemeClr val="bg1"/>
                </a:solidFill>
              </a:rPr>
              <a:t>Яссин Мохамад Аламин</a:t>
            </a:r>
          </a:p>
          <a:p>
            <a:r>
              <a:rPr lang="ru-RU" dirty="0">
                <a:solidFill>
                  <a:schemeClr val="bg1"/>
                </a:solidFill>
              </a:rPr>
              <a:t>Акуленко Максим</a:t>
            </a:r>
          </a:p>
        </p:txBody>
      </p:sp>
      <p:sp>
        <p:nvSpPr>
          <p:cNvPr id="5" name="!!Текст2">
            <a:extLst>
              <a:ext uri="{FF2B5EF4-FFF2-40B4-BE49-F238E27FC236}">
                <a16:creationId xmlns:a16="http://schemas.microsoft.com/office/drawing/2014/main" id="{DE04C6F6-36C9-50A1-5039-32C9E2AC8C0E}"/>
              </a:ext>
            </a:extLst>
          </p:cNvPr>
          <p:cNvSpPr txBox="1"/>
          <p:nvPr/>
        </p:nvSpPr>
        <p:spPr>
          <a:xfrm>
            <a:off x="12192000" y="2228671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теоретическую информацию о дендритах и о моделях их роста;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алгоритмы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написать программу, взяв в основу разработанные ранее алгоритмы;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проанализировать полученные результаты</a:t>
            </a:r>
          </a:p>
        </p:txBody>
      </p:sp>
      <p:sp>
        <p:nvSpPr>
          <p:cNvPr id="6" name="!!Оглавление2">
            <a:extLst>
              <a:ext uri="{FF2B5EF4-FFF2-40B4-BE49-F238E27FC236}">
                <a16:creationId xmlns:a16="http://schemas.microsoft.com/office/drawing/2014/main" id="{D3E9BAE4-650B-770A-CBAF-5A27CA611975}"/>
              </a:ext>
            </a:extLst>
          </p:cNvPr>
          <p:cNvSpPr txBox="1"/>
          <p:nvPr/>
        </p:nvSpPr>
        <p:spPr>
          <a:xfrm>
            <a:off x="-3017016" y="315586"/>
            <a:ext cx="2388299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этапа.</a:t>
            </a:r>
          </a:p>
        </p:txBody>
      </p:sp>
      <p:sp>
        <p:nvSpPr>
          <p:cNvPr id="7" name="!!ЛОГО">
            <a:extLst>
              <a:ext uri="{FF2B5EF4-FFF2-40B4-BE49-F238E27FC236}">
                <a16:creationId xmlns:a16="http://schemas.microsoft.com/office/drawing/2014/main" id="{53BE0F25-0FCD-0FD6-0697-38CD3E8EB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518" y="-2853104"/>
            <a:ext cx="3514165" cy="1590675"/>
          </a:xfrm>
        </p:spPr>
        <p:txBody>
          <a:bodyPr>
            <a:normAutofit fontScale="90000"/>
          </a:bodyPr>
          <a:lstStyle/>
          <a:p>
            <a:r>
              <a:rPr lang="ru-RU" dirty="0"/>
              <a:t>Рост Дендритов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ADFC8ED8-0863-5DD3-E2B6-0978C493E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6224" y="-1364495"/>
            <a:ext cx="4984376" cy="548621"/>
          </a:xfrm>
        </p:spPr>
        <p:txBody>
          <a:bodyPr/>
          <a:lstStyle/>
          <a:p>
            <a:r>
              <a:rPr lang="ru-RU" dirty="0"/>
              <a:t>Проект. Этап 2.</a:t>
            </a:r>
          </a:p>
        </p:txBody>
      </p:sp>
    </p:spTree>
    <p:extLst>
      <p:ext uri="{BB962C8B-B14F-4D97-AF65-F5344CB8AC3E}">
        <p14:creationId xmlns:p14="http://schemas.microsoft.com/office/powerpoint/2010/main" val="279701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Текст2">
            <a:extLst>
              <a:ext uri="{FF2B5EF4-FFF2-40B4-BE49-F238E27FC236}">
                <a16:creationId xmlns:a16="http://schemas.microsoft.com/office/drawing/2014/main" id="{AD7156F3-6AF8-EE3E-F886-9D5C1AEDC28B}"/>
              </a:ext>
            </a:extLst>
          </p:cNvPr>
          <p:cNvSpPr txBox="1"/>
          <p:nvPr/>
        </p:nvSpPr>
        <p:spPr>
          <a:xfrm>
            <a:off x="3047300" y="2274838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теоретическую информацию о дендритах и о моделях их роста;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алгоритмы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написать программу, взяв в основу разработанные ранее алгоритмы;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проанализировать полученные результаты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4460B7-8FA5-086C-1AC5-C5E1DF90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3</a:t>
            </a:fld>
            <a:endParaRPr lang="ru-RU"/>
          </a:p>
        </p:txBody>
      </p:sp>
      <p:sp>
        <p:nvSpPr>
          <p:cNvPr id="8" name="!!Оглавление2">
            <a:extLst>
              <a:ext uri="{FF2B5EF4-FFF2-40B4-BE49-F238E27FC236}">
                <a16:creationId xmlns:a16="http://schemas.microsoft.com/office/drawing/2014/main" id="{B7885BD6-E16B-72C2-35E3-130B6B1EF26E}"/>
              </a:ext>
            </a:extLst>
          </p:cNvPr>
          <p:cNvSpPr txBox="1"/>
          <p:nvPr/>
        </p:nvSpPr>
        <p:spPr>
          <a:xfrm>
            <a:off x="4900451" y="389971"/>
            <a:ext cx="2388299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этапа.</a:t>
            </a:r>
          </a:p>
        </p:txBody>
      </p:sp>
      <p:sp>
        <p:nvSpPr>
          <p:cNvPr id="2" name="!!Текст1">
            <a:extLst>
              <a:ext uri="{FF2B5EF4-FFF2-40B4-BE49-F238E27FC236}">
                <a16:creationId xmlns:a16="http://schemas.microsoft.com/office/drawing/2014/main" id="{A356BD68-851A-2114-29BC-E473C31112AB}"/>
              </a:ext>
            </a:extLst>
          </p:cNvPr>
          <p:cNvSpPr txBox="1"/>
          <p:nvPr/>
        </p:nvSpPr>
        <p:spPr>
          <a:xfrm>
            <a:off x="-6503099" y="2828835"/>
            <a:ext cx="65030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построения модели роста дендритов, изучить принципы математического моделирования</a:t>
            </a:r>
          </a:p>
        </p:txBody>
      </p:sp>
      <p:sp>
        <p:nvSpPr>
          <p:cNvPr id="4" name="!!Оглавлеине1">
            <a:extLst>
              <a:ext uri="{FF2B5EF4-FFF2-40B4-BE49-F238E27FC236}">
                <a16:creationId xmlns:a16="http://schemas.microsoft.com/office/drawing/2014/main" id="{6384C657-A970-E312-0D4B-E80BA0FD11C1}"/>
              </a:ext>
            </a:extLst>
          </p:cNvPr>
          <p:cNvSpPr txBox="1"/>
          <p:nvPr/>
        </p:nvSpPr>
        <p:spPr>
          <a:xfrm>
            <a:off x="12513752" y="389970"/>
            <a:ext cx="2232025" cy="52225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этапа.</a:t>
            </a:r>
          </a:p>
        </p:txBody>
      </p:sp>
      <p:sp>
        <p:nvSpPr>
          <p:cNvPr id="5" name="!!Текст3">
            <a:extLst>
              <a:ext uri="{FF2B5EF4-FFF2-40B4-BE49-F238E27FC236}">
                <a16:creationId xmlns:a16="http://schemas.microsoft.com/office/drawing/2014/main" id="{0B64FBAC-46F7-3389-1ADE-BD08B101F6F5}"/>
              </a:ext>
            </a:extLst>
          </p:cNvPr>
          <p:cNvSpPr txBox="1"/>
          <p:nvPr/>
        </p:nvSpPr>
        <p:spPr>
          <a:xfrm>
            <a:off x="2094100" y="7709833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Пусть у нас есть квадратная область размера 𝑁 ∗ 𝑁 узлов, в центре которой задана некоторая затравка. ℎ = 1 - расстояние между узлами по горизонтали и вертикали Δ𝑡 = 1 - шаг по времени </a:t>
            </a:r>
          </a:p>
        </p:txBody>
      </p:sp>
    </p:spTree>
    <p:extLst>
      <p:ext uri="{BB962C8B-B14F-4D97-AF65-F5344CB8AC3E}">
        <p14:creationId xmlns:p14="http://schemas.microsoft.com/office/powerpoint/2010/main" val="160170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Текст3">
            <a:extLst>
              <a:ext uri="{FF2B5EF4-FFF2-40B4-BE49-F238E27FC236}">
                <a16:creationId xmlns:a16="http://schemas.microsoft.com/office/drawing/2014/main" id="{96A1A407-6EDD-03E1-B28F-3BA0892B02AF}"/>
              </a:ext>
            </a:extLst>
          </p:cNvPr>
          <p:cNvSpPr txBox="1"/>
          <p:nvPr/>
        </p:nvSpPr>
        <p:spPr>
          <a:xfrm>
            <a:off x="2095498" y="51314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Пусть у нас есть квадратная область размера 𝑁 ∗ 𝑁 узлов, в центре которой задана некоторая затравка. ℎ = 1 - расстояние между узлами по горизонтали и вертикали Δ𝑡 = 1 - шаг по времени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844BD3-5CCF-DECE-E33D-E3158BE4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7CEB6F-C51E-5506-6AB1-0E5695544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4" y="3429000"/>
            <a:ext cx="8162925" cy="1581150"/>
          </a:xfrm>
          <a:prstGeom prst="rect">
            <a:avLst/>
          </a:prstGeom>
        </p:spPr>
      </p:pic>
      <p:sp>
        <p:nvSpPr>
          <p:cNvPr id="8" name="!!Текст2">
            <a:extLst>
              <a:ext uri="{FF2B5EF4-FFF2-40B4-BE49-F238E27FC236}">
                <a16:creationId xmlns:a16="http://schemas.microsoft.com/office/drawing/2014/main" id="{0EA1252E-7495-538B-B07A-AE284A55EA5B}"/>
              </a:ext>
            </a:extLst>
          </p:cNvPr>
          <p:cNvSpPr txBox="1"/>
          <p:nvPr/>
        </p:nvSpPr>
        <p:spPr>
          <a:xfrm>
            <a:off x="3048694" y="-4205058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теоретическую информацию о дендритах и о моделях их роста;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алгоритмы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написать программу, взяв в основу разработанные ранее алгоритмы;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проанализировать полученные результаты</a:t>
            </a:r>
          </a:p>
        </p:txBody>
      </p:sp>
      <p:sp>
        <p:nvSpPr>
          <p:cNvPr id="9" name="!!Текст4">
            <a:extLst>
              <a:ext uri="{FF2B5EF4-FFF2-40B4-BE49-F238E27FC236}">
                <a16:creationId xmlns:a16="http://schemas.microsoft.com/office/drawing/2014/main" id="{32B48284-7B87-526E-02B7-E6C46A294B01}"/>
              </a:ext>
            </a:extLst>
          </p:cNvPr>
          <p:cNvSpPr txBox="1"/>
          <p:nvPr/>
        </p:nvSpPr>
        <p:spPr>
          <a:xfrm>
            <a:off x="1462948" y="7521575"/>
            <a:ext cx="92660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Примем тот факт, что 0 ≤ 𝑤 &lt; 1 - коэффициент, учитывающий влияние диагональных соседей Общая формула для вычисления среднего значения температуры в соседних узлах: ⟨𝑇(𝑖,𝑗)⟩ = (𝑇𝑖+1,𝑗 + 𝑇𝑖−1,𝑗 + 𝑇𝑖,𝑗+1 + 𝑇𝑖,𝑗−1 + 𝑤(𝑇𝑖+1,𝑗+1) + 𝑇𝑖+1,𝑗−1 + 𝑇𝑖−1,𝑗+1 + 𝑇𝑖−1,𝑗−1))/(4 + 4𝑤) Новое значение температуры после каждого шага: 𝑇 𝑖,𝑗 = 𝑇𝑖,𝑗 + 𝜒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Δ𝑡∇2𝑇 /𝑚,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устойчиво при 𝜒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Δ𝑡/(𝑚ℎ2 ) &lt; 1/4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8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Текст4">
            <a:extLst>
              <a:ext uri="{FF2B5EF4-FFF2-40B4-BE49-F238E27FC236}">
                <a16:creationId xmlns:a16="http://schemas.microsoft.com/office/drawing/2014/main" id="{81192573-FB20-39C0-66AF-C696AAB726A3}"/>
              </a:ext>
            </a:extLst>
          </p:cNvPr>
          <p:cNvSpPr txBox="1"/>
          <p:nvPr/>
        </p:nvSpPr>
        <p:spPr>
          <a:xfrm>
            <a:off x="1428749" y="563775"/>
            <a:ext cx="92660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Примем тот факт, что 0 ≤ 𝑤 &lt; 1 - коэффициент, учитывающий влияние диагональных соседей Общая формула для вычисления среднего значения температуры в соседних узлах: ⟨𝑇(𝑖,𝑗)⟩ = (𝑇𝑖+1,𝑗 + 𝑇𝑖−1,𝑗 + 𝑇𝑖,𝑗+1 + 𝑇𝑖,𝑗−1 + 𝑤(𝑇𝑖+1,𝑗+1) + 𝑇𝑖+1,𝑗−1 + 𝑇𝑖−1,𝑗+1 + 𝑇𝑖−1,𝑗−1))/(4 + 4𝑤) Новое значение температуры после каждого шага: 𝑇 𝑖,𝑗 = 𝑇𝑖,𝑗 + 𝜒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Δ𝑡∇2𝑇 /𝑚,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устойчиво при 𝜒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Δ𝑡/(𝑚ℎ2 ) &lt; 1/4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11FE60-C1CC-08CC-D968-D8B4DB12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D0FAD-DAD2-B478-48A6-6A4162EC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3742687"/>
            <a:ext cx="6696075" cy="1743075"/>
          </a:xfrm>
          <a:prstGeom prst="rect">
            <a:avLst/>
          </a:prstGeom>
        </p:spPr>
      </p:pic>
      <p:sp>
        <p:nvSpPr>
          <p:cNvPr id="5" name="!!Текст3">
            <a:extLst>
              <a:ext uri="{FF2B5EF4-FFF2-40B4-BE49-F238E27FC236}">
                <a16:creationId xmlns:a16="http://schemas.microsoft.com/office/drawing/2014/main" id="{DFEB4BEF-4C00-1EA5-025E-4D8C93C5517B}"/>
              </a:ext>
            </a:extLst>
          </p:cNvPr>
          <p:cNvSpPr txBox="1"/>
          <p:nvPr/>
        </p:nvSpPr>
        <p:spPr>
          <a:xfrm>
            <a:off x="2061296" y="-3705306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Пусть у нас есть квадратная область размера 𝑁 ∗ 𝑁 узлов, в центре которой задана некоторая затравка. ℎ = 1 - расстояние между узлами по горизонтали и вертикали Δ𝑡 = 1 - шаг по времени </a:t>
            </a:r>
          </a:p>
        </p:txBody>
      </p:sp>
      <p:sp>
        <p:nvSpPr>
          <p:cNvPr id="7" name="!!Текст5">
            <a:extLst>
              <a:ext uri="{FF2B5EF4-FFF2-40B4-BE49-F238E27FC236}">
                <a16:creationId xmlns:a16="http://schemas.microsoft.com/office/drawing/2014/main" id="{E7B62B61-B15C-7BC7-C0DD-881E27037379}"/>
              </a:ext>
            </a:extLst>
          </p:cNvPr>
          <p:cNvSpPr txBox="1"/>
          <p:nvPr/>
        </p:nvSpPr>
        <p:spPr>
          <a:xfrm>
            <a:off x="1147762" y="7228903"/>
            <a:ext cx="9667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Состояния каждого узла 𝑛: - 𝑛 = 0 - жидкая фаза - 𝑛 = 1 - твердая фаза - промежуточные состояния не учитываются Всего может быть четыре ближайших соседа и четыре диагональных. 𝑛 = 1 у пяти соседей - граница плоская: где первая сумма - по ближайшим соседям, вторая - по диагональным, 0 ≤ 𝑤𝑛 ≤ 1 - коэффициент, который учитывает ослабление влияния соседей с ростом расстояния </a:t>
            </a:r>
          </a:p>
        </p:txBody>
      </p:sp>
    </p:spTree>
    <p:extLst>
      <p:ext uri="{BB962C8B-B14F-4D97-AF65-F5344CB8AC3E}">
        <p14:creationId xmlns:p14="http://schemas.microsoft.com/office/powerpoint/2010/main" val="135576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Текст5">
            <a:extLst>
              <a:ext uri="{FF2B5EF4-FFF2-40B4-BE49-F238E27FC236}">
                <a16:creationId xmlns:a16="http://schemas.microsoft.com/office/drawing/2014/main" id="{7BABB39A-9821-6461-988E-7F08484549BD}"/>
              </a:ext>
            </a:extLst>
          </p:cNvPr>
          <p:cNvSpPr txBox="1"/>
          <p:nvPr/>
        </p:nvSpPr>
        <p:spPr>
          <a:xfrm>
            <a:off x="1266825" y="486235"/>
            <a:ext cx="9667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Состояния каждого узла 𝑛: - 𝑛 = 0 - жидкая фаза - 𝑛 = 1 - твердая фаза - промежуточные состояния не учитываются Всего может быть четыре ближайших соседа и четыре диагональных. 𝑛 = 1 у пяти соседей - граница плоская: где первая сумма - по ближайшим соседям, вторая - по диагональным, 0 ≤ 𝑤𝑛 ≤ 1 - коэффициент, который учитывает ослабление влияния соседей с ростом расстояния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1D111F-DC28-2B14-B5E6-9B82928A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446F21-7A20-7A28-2851-FFBA43D9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31" y="4063442"/>
            <a:ext cx="10244138" cy="1615595"/>
          </a:xfrm>
          <a:prstGeom prst="rect">
            <a:avLst/>
          </a:prstGeom>
        </p:spPr>
      </p:pic>
      <p:sp>
        <p:nvSpPr>
          <p:cNvPr id="5" name="!!Текст4">
            <a:extLst>
              <a:ext uri="{FF2B5EF4-FFF2-40B4-BE49-F238E27FC236}">
                <a16:creationId xmlns:a16="http://schemas.microsoft.com/office/drawing/2014/main" id="{D18035A0-4242-1F01-E0B3-29F51BE687B4}"/>
              </a:ext>
            </a:extLst>
          </p:cNvPr>
          <p:cNvSpPr txBox="1"/>
          <p:nvPr/>
        </p:nvSpPr>
        <p:spPr>
          <a:xfrm>
            <a:off x="1462951" y="-4266469"/>
            <a:ext cx="92660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Примем тот факт, что 0 ≤ 𝑤 &lt; 1 - коэффициент, учитывающий влияние диагональных соседей Общая формула для вычисления среднего значения температуры в соседних узлах: ⟨𝑇(𝑖,𝑗)⟩ = (𝑇𝑖+1,𝑗 + 𝑇𝑖−1,𝑗 + 𝑇𝑖,𝑗+1 + 𝑇𝑖,𝑗−1 + 𝑤(𝑇𝑖+1,𝑗+1) + 𝑇𝑖+1,𝑗−1 + 𝑇𝑖−1,𝑗+1 + 𝑇𝑖−1,𝑗−1))/(4 + 4𝑤) Новое значение температуры после каждого шага: 𝑇 𝑖,𝑗 = 𝑇𝑖,𝑗 + 𝜒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Δ𝑡∇2𝑇 /𝑚,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устойчиво при 𝜒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Δ𝑡/(𝑚ℎ2 ) &lt; 1/4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!!Текст6">
            <a:extLst>
              <a:ext uri="{FF2B5EF4-FFF2-40B4-BE49-F238E27FC236}">
                <a16:creationId xmlns:a16="http://schemas.microsoft.com/office/drawing/2014/main" id="{5FEAEB46-64F8-4B0E-4613-6E6279A0BEFD}"/>
              </a:ext>
            </a:extLst>
          </p:cNvPr>
          <p:cNvSpPr txBox="1"/>
          <p:nvPr/>
        </p:nvSpPr>
        <p:spPr>
          <a:xfrm>
            <a:off x="1066800" y="7418569"/>
            <a:ext cx="100583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необходимо учитывать тепловой шум. Простейший случай: к температуре в узле прибавляется некоторая случайная добавка 𝑛𝑖,𝑗𝛿, где 𝑛𝑖,𝑗 - случайное число, равномерно распределенное в интервале [−1, 1], а 𝛿 - величина флуктуаций температуры. где 𝑇𝑚 - температура плавления, 𝑇̃𝑚 - безразмерное начальное переохлаждение, 𝜆 - капиллярный радиус. Узел, расположенный на границе, меняет свое состояние с жидкого на твердое, если</a:t>
            </a:r>
          </a:p>
        </p:txBody>
      </p:sp>
    </p:spTree>
    <p:extLst>
      <p:ext uri="{BB962C8B-B14F-4D97-AF65-F5344CB8AC3E}">
        <p14:creationId xmlns:p14="http://schemas.microsoft.com/office/powerpoint/2010/main" val="361330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Текст6">
            <a:extLst>
              <a:ext uri="{FF2B5EF4-FFF2-40B4-BE49-F238E27FC236}">
                <a16:creationId xmlns:a16="http://schemas.microsoft.com/office/drawing/2014/main" id="{BBA97ACD-C204-B5F7-AC7F-7F58A34DB700}"/>
              </a:ext>
            </a:extLst>
          </p:cNvPr>
          <p:cNvSpPr txBox="1"/>
          <p:nvPr/>
        </p:nvSpPr>
        <p:spPr>
          <a:xfrm>
            <a:off x="1066800" y="423936"/>
            <a:ext cx="100583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необходимо учитывать тепловой шум. Простейший случай: к температуре в узле прибавляется некоторая случайная добавка 𝑛𝑖,𝑗𝛿, где 𝑛𝑖,𝑗 - случайное число, равномерно распределенное в интервале [−1, 1], а 𝛿 - величина флуктуаций температуры. где 𝑇𝑚 - температура плавления, 𝑇̃𝑚 - безразмерное начальное переохлаждение, 𝜆 - капиллярный радиус. Узел, расположенный на границе, меняет свое состояние с жидкого на твердое, если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59F081-E7E1-5F30-37FD-3B1D52BC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161076-BC65-FD9A-A867-A08168A2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3900296"/>
            <a:ext cx="8953500" cy="1657350"/>
          </a:xfrm>
          <a:prstGeom prst="rect">
            <a:avLst/>
          </a:prstGeom>
        </p:spPr>
      </p:pic>
      <p:sp>
        <p:nvSpPr>
          <p:cNvPr id="8" name="!!Текст5">
            <a:extLst>
              <a:ext uri="{FF2B5EF4-FFF2-40B4-BE49-F238E27FC236}">
                <a16:creationId xmlns:a16="http://schemas.microsoft.com/office/drawing/2014/main" id="{1B09F52C-D8FA-6661-3DFE-C9059FB7DF61}"/>
              </a:ext>
            </a:extLst>
          </p:cNvPr>
          <p:cNvSpPr txBox="1"/>
          <p:nvPr/>
        </p:nvSpPr>
        <p:spPr>
          <a:xfrm>
            <a:off x="1262060" y="-3846921"/>
            <a:ext cx="9667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Состояния каждого узла 𝑛: - 𝑛 = 0 - жидкая фаза - 𝑛 = 1 - твердая фаза - промежуточные состояния не учитываются Всего может быть четыре ближайших соседа и четыре диагональных. 𝑛 = 1 у пяти соседей - граница плоская: где первая сумма - по ближайшим соседям, вторая - по диагональным, 0 ≤ 𝑤𝑛 ≤ 1 - коэффициент, который учитывает ослабление влияния соседей с ростом расстояния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AAE2A-9B1C-2D76-31F9-4804571CCFE3}"/>
              </a:ext>
            </a:extLst>
          </p:cNvPr>
          <p:cNvSpPr txBox="1"/>
          <p:nvPr/>
        </p:nvSpPr>
        <p:spPr>
          <a:xfrm>
            <a:off x="1942749" y="7520179"/>
            <a:ext cx="8306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данном этапе мы рассмотрели, что из себя представляет элементарное уравнение теплопроводности и как оно формируется, а также ознакомились с процессом роста дендритов с учётом различных факторов</a:t>
            </a:r>
          </a:p>
        </p:txBody>
      </p:sp>
    </p:spTree>
    <p:extLst>
      <p:ext uri="{BB962C8B-B14F-4D97-AF65-F5344CB8AC3E}">
        <p14:creationId xmlns:p14="http://schemas.microsoft.com/office/powerpoint/2010/main" val="1643611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5E5D19-7800-B44C-AC54-4B31ECF41051}"/>
              </a:ext>
            </a:extLst>
          </p:cNvPr>
          <p:cNvSpPr txBox="1"/>
          <p:nvPr/>
        </p:nvSpPr>
        <p:spPr>
          <a:xfrm>
            <a:off x="1941002" y="2599588"/>
            <a:ext cx="83064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данном этапе мы рассмотрели, что из себя представляет элементарное уравнение теплопроводности и как оно формируется, а также ознакомились с процессом роста дендритов с учётом различных факторов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BB85AD-873B-8662-F988-25DF262D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8</a:t>
            </a:fld>
            <a:endParaRPr lang="ru-RU"/>
          </a:p>
        </p:txBody>
      </p:sp>
      <p:sp>
        <p:nvSpPr>
          <p:cNvPr id="8" name="!!Оглавление0">
            <a:extLst>
              <a:ext uri="{FF2B5EF4-FFF2-40B4-BE49-F238E27FC236}">
                <a16:creationId xmlns:a16="http://schemas.microsoft.com/office/drawing/2014/main" id="{41FFB0A3-AE3E-4161-8ABD-DF8D57491AA1}"/>
              </a:ext>
            </a:extLst>
          </p:cNvPr>
          <p:cNvSpPr txBox="1"/>
          <p:nvPr/>
        </p:nvSpPr>
        <p:spPr>
          <a:xfrm>
            <a:off x="3047301" y="505845"/>
            <a:ext cx="6093903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 по этапу</a:t>
            </a:r>
          </a:p>
        </p:txBody>
      </p:sp>
      <p:sp>
        <p:nvSpPr>
          <p:cNvPr id="2" name="!!Текст6">
            <a:extLst>
              <a:ext uri="{FF2B5EF4-FFF2-40B4-BE49-F238E27FC236}">
                <a16:creationId xmlns:a16="http://schemas.microsoft.com/office/drawing/2014/main" id="{08DB1A41-686C-B5A0-3559-8E741FB288DE}"/>
              </a:ext>
            </a:extLst>
          </p:cNvPr>
          <p:cNvSpPr txBox="1"/>
          <p:nvPr/>
        </p:nvSpPr>
        <p:spPr>
          <a:xfrm>
            <a:off x="1065051" y="-4604190"/>
            <a:ext cx="100583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необходимо учитывать тепловой шум. Простейший случай: к температуре в узле прибавляется некоторая случайная добавка 𝑛𝑖,𝑗𝛿, где 𝑛𝑖,𝑗 - случайное число, равномерно распределенное в интервале [−1, 1], а 𝛿 - величина флуктуаций температуры. где 𝑇𝑚 - температура плавления, 𝑇̃𝑚 - безразмерное начальное переохлаждение, 𝜆 - капиллярный радиус. Узел, расположенный на границе, меняет свое состояние с жидкого на твердое, если</a:t>
            </a:r>
          </a:p>
        </p:txBody>
      </p:sp>
      <p:pic>
        <p:nvPicPr>
          <p:cNvPr id="4" name="!!РИС1">
            <a:extLst>
              <a:ext uri="{FF2B5EF4-FFF2-40B4-BE49-F238E27FC236}">
                <a16:creationId xmlns:a16="http://schemas.microsoft.com/office/drawing/2014/main" id="{87816750-9811-87C1-969C-EA1A9FCC6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124147" y="-2718194"/>
            <a:ext cx="2248293" cy="2248294"/>
          </a:xfrm>
          <a:prstGeom prst="rect">
            <a:avLst/>
          </a:prstGeom>
        </p:spPr>
      </p:pic>
      <p:pic>
        <p:nvPicPr>
          <p:cNvPr id="5" name="!!РИС4">
            <a:extLst>
              <a:ext uri="{FF2B5EF4-FFF2-40B4-BE49-F238E27FC236}">
                <a16:creationId xmlns:a16="http://schemas.microsoft.com/office/drawing/2014/main" id="{11ECFC10-CF67-09C6-218A-0D1DDBAF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147" y="7325844"/>
            <a:ext cx="2248293" cy="2248293"/>
          </a:xfrm>
          <a:prstGeom prst="rect">
            <a:avLst/>
          </a:prstGeom>
        </p:spPr>
      </p:pic>
      <p:pic>
        <p:nvPicPr>
          <p:cNvPr id="7" name="!!РИС3">
            <a:extLst>
              <a:ext uri="{FF2B5EF4-FFF2-40B4-BE49-F238E27FC236}">
                <a16:creationId xmlns:a16="http://schemas.microsoft.com/office/drawing/2014/main" id="{E72914FD-C90C-6C0C-6C2C-CDD95192F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9369" y="7325844"/>
            <a:ext cx="2545261" cy="2248293"/>
          </a:xfrm>
          <a:prstGeom prst="rect">
            <a:avLst/>
          </a:prstGeom>
        </p:spPr>
      </p:pic>
      <p:pic>
        <p:nvPicPr>
          <p:cNvPr id="9" name="!!РИС2">
            <a:extLst>
              <a:ext uri="{FF2B5EF4-FFF2-40B4-BE49-F238E27FC236}">
                <a16:creationId xmlns:a16="http://schemas.microsoft.com/office/drawing/2014/main" id="{F6954AD3-A971-594F-C96D-CCDF1F8B3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919369" y="-2764674"/>
            <a:ext cx="2545261" cy="22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47C683-65F1-4893-098C-75E5680C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BEFDD-FCB7-4FBA-8A45-3AF895F2A5DD}" type="slidenum">
              <a:rPr lang="ru-RU" smtClean="0"/>
              <a:t>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A6150-F846-10DD-650F-CBAE52BE0CE9}"/>
              </a:ext>
            </a:extLst>
          </p:cNvPr>
          <p:cNvSpPr txBox="1"/>
          <p:nvPr/>
        </p:nvSpPr>
        <p:spPr>
          <a:xfrm>
            <a:off x="3048000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Soyuz Grotesk" panose="020008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4000" b="1" dirty="0">
                <a:effectLst/>
                <a:latin typeface="Soyuz Grotesk" panose="020008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пасибо за просмотр! </a:t>
            </a:r>
            <a:endParaRPr lang="en-US" sz="4000" b="1" dirty="0">
              <a:effectLst/>
              <a:latin typeface="Soyuz Grotesk" panose="02000803000000020004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effectLst/>
                <a:latin typeface="Soyuz Grotesk" panose="020008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Конец</a:t>
            </a:r>
            <a:endParaRPr lang="ru-R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!!РИС4">
            <a:extLst>
              <a:ext uri="{FF2B5EF4-FFF2-40B4-BE49-F238E27FC236}">
                <a16:creationId xmlns:a16="http://schemas.microsoft.com/office/drawing/2014/main" id="{9B37AA1E-6E9F-3CFD-E8D1-40705AE5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979" y="4925544"/>
            <a:ext cx="2248293" cy="2248293"/>
          </a:xfrm>
          <a:prstGeom prst="rect">
            <a:avLst/>
          </a:prstGeom>
        </p:spPr>
      </p:pic>
      <p:pic>
        <p:nvPicPr>
          <p:cNvPr id="7" name="!!РИС3">
            <a:extLst>
              <a:ext uri="{FF2B5EF4-FFF2-40B4-BE49-F238E27FC236}">
                <a16:creationId xmlns:a16="http://schemas.microsoft.com/office/drawing/2014/main" id="{C107ADBB-9CC1-D48B-AA6E-B5EC0FA9B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6219" y="4925544"/>
            <a:ext cx="2545261" cy="2248293"/>
          </a:xfrm>
          <a:prstGeom prst="rect">
            <a:avLst/>
          </a:prstGeom>
        </p:spPr>
      </p:pic>
      <p:pic>
        <p:nvPicPr>
          <p:cNvPr id="8" name="!!РИС2">
            <a:extLst>
              <a:ext uri="{FF2B5EF4-FFF2-40B4-BE49-F238E27FC236}">
                <a16:creationId xmlns:a16="http://schemas.microsoft.com/office/drawing/2014/main" id="{C75BBC40-F047-C15B-55E3-5FC1121D8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216219" y="-628401"/>
            <a:ext cx="2545261" cy="2294774"/>
          </a:xfrm>
          <a:prstGeom prst="rect">
            <a:avLst/>
          </a:prstGeom>
        </p:spPr>
      </p:pic>
      <p:pic>
        <p:nvPicPr>
          <p:cNvPr id="9" name="!!РИС1">
            <a:extLst>
              <a:ext uri="{FF2B5EF4-FFF2-40B4-BE49-F238E27FC236}">
                <a16:creationId xmlns:a16="http://schemas.microsoft.com/office/drawing/2014/main" id="{55C2A656-5321-E6F0-EB8B-EFECB2103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21979" y="-628401"/>
            <a:ext cx="2248293" cy="22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6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1237</Words>
  <Application>Microsoft Office PowerPoint</Application>
  <PresentationFormat>Широкоэкранный</PresentationFormat>
  <Paragraphs>58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Soyuz Grotesk</vt:lpstr>
      <vt:lpstr>Times New Roman</vt:lpstr>
      <vt:lpstr>Тема Office</vt:lpstr>
      <vt:lpstr>Рост Дендритов</vt:lpstr>
      <vt:lpstr>Рост Дендритов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Maksim Akulenko</dc:creator>
  <cp:lastModifiedBy>Maksim Akulenko</cp:lastModifiedBy>
  <cp:revision>1</cp:revision>
  <dcterms:created xsi:type="dcterms:W3CDTF">2023-03-03T16:46:26Z</dcterms:created>
  <dcterms:modified xsi:type="dcterms:W3CDTF">2023-03-04T11:37:04Z</dcterms:modified>
</cp:coreProperties>
</file>